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sldIdLst>
    <p:sldId id="256" r:id="rId5"/>
    <p:sldId id="259" r:id="rId6"/>
    <p:sldId id="257" r:id="rId7"/>
    <p:sldId id="258" r:id="rId8"/>
    <p:sldId id="260" r:id="rId9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420" autoAdjust="0"/>
  </p:normalViewPr>
  <p:slideViewPr>
    <p:cSldViewPr showGuides="1">
      <p:cViewPr varScale="1">
        <p:scale>
          <a:sx n="184" d="100"/>
          <a:sy n="184" d="100"/>
        </p:scale>
        <p:origin x="-704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shade val="30000"/>
                  <a:satMod val="115000"/>
                </a:schemeClr>
              </a:gs>
              <a:gs pos="50000">
                <a:schemeClr val="tx2">
                  <a:shade val="67500"/>
                  <a:satMod val="115000"/>
                </a:schemeClr>
              </a:gs>
              <a:gs pos="100000">
                <a:schemeClr val="tx2">
                  <a:shade val="100000"/>
                  <a:satMod val="115000"/>
                </a:schemeClr>
              </a:gs>
            </a:gsLst>
            <a:lin ang="8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34" y="65"/>
            <a:ext cx="8839114" cy="66293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9" name="Picture 8" descr="title page graphic-HFIR_SNS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796" y="649494"/>
            <a:ext cx="4648200" cy="4685534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202278" y="6293793"/>
            <a:ext cx="2114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dirty="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b="0" dirty="0" smtClean="0">
                <a:solidFill>
                  <a:schemeClr val="tx2"/>
                </a:solidFill>
              </a:rPr>
            </a:br>
            <a:r>
              <a:rPr lang="en-US" sz="1000" b="0" dirty="0" smtClean="0">
                <a:solidFill>
                  <a:schemeClr val="tx2"/>
                </a:solidFill>
              </a:rPr>
              <a:t>for the US Department of Energy</a:t>
            </a:r>
            <a:endParaRPr lang="en-US" sz="1000" b="0" dirty="0">
              <a:solidFill>
                <a:schemeClr val="tx2"/>
              </a:solidFill>
            </a:endParaRPr>
          </a:p>
        </p:txBody>
      </p:sp>
      <p:pic>
        <p:nvPicPr>
          <p:cNvPr id="5" name="Picture 4" descr="HFIR_SNS-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6324600"/>
            <a:ext cx="2609193" cy="336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2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660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6085342" y="0"/>
            <a:ext cx="3071004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" dist="38100" dir="10800000" algn="r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2" r="1904"/>
          <a:stretch/>
        </p:blipFill>
        <p:spPr>
          <a:xfrm>
            <a:off x="6085342" y="65"/>
            <a:ext cx="3071004" cy="6629335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 userDrawn="1"/>
        </p:nvCxnSpPr>
        <p:spPr>
          <a:xfrm>
            <a:off x="6085342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201" y="6338371"/>
            <a:ext cx="1329900" cy="3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36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smtClean="0"/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373"/>
            <a:ext cx="2133600" cy="178813"/>
          </a:xfrm>
          <a:prstGeom prst="rect">
            <a:avLst/>
          </a:prstGeom>
        </p:spPr>
        <p:txBody>
          <a:bodyPr/>
          <a:lstStyle>
            <a:lvl1pPr algn="ctr">
              <a:lnSpc>
                <a:spcPct val="90000"/>
              </a:lnSpc>
              <a:defRPr sz="900">
                <a:solidFill>
                  <a:schemeClr val="tx1">
                    <a:tint val="75000"/>
                  </a:schemeClr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1E98151F-1DE3-476A-8028-5E7ADDCA83F3}" type="datetime1">
              <a:rPr lang="en-US"/>
              <a:pPr>
                <a:defRPr/>
              </a:pPr>
              <a:t>3/28/17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107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6324600"/>
            <a:ext cx="2685393" cy="346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" y="65"/>
            <a:ext cx="9143825" cy="6857868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02910" y="177800"/>
            <a:ext cx="8628678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688" y="1445477"/>
            <a:ext cx="8642640" cy="4270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2269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256"/>
          <p:cNvSpPr txBox="1">
            <a:spLocks noChangeArrowheads="1"/>
          </p:cNvSpPr>
          <p:nvPr/>
        </p:nvSpPr>
        <p:spPr>
          <a:xfrm>
            <a:off x="216123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err="1" smtClean="0">
                <a:solidFill>
                  <a:srgbClr val="BFBFBF"/>
                </a:solidFill>
                <a:latin typeface="Arial" pitchFamily="34" charset="0"/>
                <a:cs typeface="Arial" pitchFamily="34" charset="0"/>
              </a:rPr>
              <a:t>Presentation_name</a:t>
            </a:r>
            <a:endParaRPr lang="en-US" sz="1000" dirty="0">
              <a:solidFill>
                <a:srgbClr val="BFBFBF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8" r:id="rId3"/>
    <p:sldLayoutId id="2147483939" r:id="rId4"/>
    <p:sldLayoutId id="2147483940" r:id="rId5"/>
    <p:sldLayoutId id="2147483941" r:id="rId6"/>
    <p:sldLayoutId id="2147483942" r:id="rId7"/>
    <p:sldLayoutId id="2147483943" r:id="rId8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88705"/>
          </a:xfrm>
        </p:spPr>
        <p:txBody>
          <a:bodyPr/>
          <a:lstStyle/>
          <a:p>
            <a:r>
              <a:rPr lang="en-US" dirty="0" smtClean="0"/>
              <a:t>Open XAL Video Meeting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March 28,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730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96290"/>
          </a:xfrm>
        </p:spPr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Organize Open XAL Meeting at IPAC17 this spring.</a:t>
            </a:r>
          </a:p>
          <a:p>
            <a:pPr lvl="1"/>
            <a:r>
              <a:rPr lang="en-US" dirty="0" smtClean="0"/>
              <a:t>Tuesday, May 16, 4:00 – 6:00 PM</a:t>
            </a:r>
          </a:p>
          <a:p>
            <a:pPr lvl="1"/>
            <a:r>
              <a:rPr lang="en-US" dirty="0" err="1" smtClean="0"/>
              <a:t>Rm</a:t>
            </a:r>
            <a:r>
              <a:rPr lang="en-US" dirty="0" smtClean="0"/>
              <a:t> 19 in the conference venue</a:t>
            </a:r>
          </a:p>
          <a:p>
            <a:pPr lvl="1"/>
            <a:endParaRPr lang="en-US" dirty="0"/>
          </a:p>
          <a:p>
            <a:r>
              <a:rPr lang="en-US" dirty="0"/>
              <a:t>IPAC Paper “Open XAL Status”</a:t>
            </a:r>
          </a:p>
          <a:p>
            <a:pPr lvl="1"/>
            <a:r>
              <a:rPr lang="en-US" dirty="0"/>
              <a:t>Work at ESS</a:t>
            </a:r>
          </a:p>
          <a:p>
            <a:pPr lvl="1"/>
            <a:r>
              <a:rPr lang="en-US" dirty="0"/>
              <a:t>Work at SNS</a:t>
            </a:r>
          </a:p>
          <a:p>
            <a:pPr lvl="1"/>
            <a:r>
              <a:rPr lang="en-US" dirty="0" err="1" smtClean="0"/>
              <a:t>Ganil</a:t>
            </a:r>
            <a:endParaRPr lang="en-US" dirty="0" smtClean="0"/>
          </a:p>
          <a:p>
            <a:pPr lvl="1"/>
            <a:r>
              <a:rPr lang="en-US" dirty="0" err="1" smtClean="0"/>
              <a:t>Xiaohan</a:t>
            </a:r>
            <a:r>
              <a:rPr lang="en-US" dirty="0" smtClean="0"/>
              <a:t> at CSNS?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357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52400"/>
            <a:ext cx="8636290" cy="496290"/>
          </a:xfrm>
        </p:spPr>
        <p:txBody>
          <a:bodyPr/>
          <a:lstStyle/>
          <a:p>
            <a:r>
              <a:rPr lang="en-US" dirty="0" smtClean="0"/>
              <a:t>Topics for Open XAL IPAC Meeting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914400"/>
            <a:ext cx="8642640" cy="4471932"/>
          </a:xfrm>
        </p:spPr>
        <p:txBody>
          <a:bodyPr/>
          <a:lstStyle/>
          <a:p>
            <a:r>
              <a:rPr lang="en-US" dirty="0" smtClean="0"/>
              <a:t>Repository Management</a:t>
            </a:r>
          </a:p>
          <a:p>
            <a:pPr lvl="1"/>
            <a:r>
              <a:rPr lang="en-US" dirty="0" smtClean="0"/>
              <a:t>Merge ESS and SNS branches on </a:t>
            </a:r>
            <a:r>
              <a:rPr lang="en-US" dirty="0" err="1" smtClean="0"/>
              <a:t>GitHub</a:t>
            </a:r>
            <a:r>
              <a:rPr lang="en-US" dirty="0" smtClean="0"/>
              <a:t> Master</a:t>
            </a:r>
          </a:p>
          <a:p>
            <a:pPr lvl="2"/>
            <a:r>
              <a:rPr lang="en-US" dirty="0" smtClean="0"/>
              <a:t>Diverged 1 year ago</a:t>
            </a:r>
          </a:p>
          <a:p>
            <a:r>
              <a:rPr lang="en-US" dirty="0" smtClean="0"/>
              <a:t>Documentation – needed to attract more users</a:t>
            </a:r>
          </a:p>
          <a:p>
            <a:pPr lvl="1"/>
            <a:r>
              <a:rPr lang="en-US" dirty="0" smtClean="0"/>
              <a:t>Primer</a:t>
            </a:r>
          </a:p>
          <a:p>
            <a:pPr lvl="1"/>
            <a:r>
              <a:rPr lang="en-US" dirty="0" smtClean="0"/>
              <a:t>Technical manual</a:t>
            </a:r>
          </a:p>
          <a:p>
            <a:pPr lvl="1"/>
            <a:r>
              <a:rPr lang="en-US" dirty="0" smtClean="0"/>
              <a:t>Tutorials</a:t>
            </a:r>
          </a:p>
          <a:p>
            <a:r>
              <a:rPr lang="en-US" dirty="0" smtClean="0"/>
              <a:t>Tickets </a:t>
            </a:r>
            <a:r>
              <a:rPr lang="en-US" dirty="0"/>
              <a:t>(TODO)</a:t>
            </a:r>
          </a:p>
          <a:p>
            <a:pPr lvl="1"/>
            <a:r>
              <a:rPr lang="en-US" dirty="0"/>
              <a:t>Online </a:t>
            </a:r>
            <a:r>
              <a:rPr lang="en-US" dirty="0" smtClean="0"/>
              <a:t>model </a:t>
            </a:r>
          </a:p>
          <a:p>
            <a:pPr lvl="2"/>
            <a:r>
              <a:rPr lang="en-US" dirty="0" smtClean="0"/>
              <a:t>Decouple from SMF, Make pluggable (Scenario interface)</a:t>
            </a:r>
            <a:endParaRPr lang="en-US" dirty="0"/>
          </a:p>
          <a:p>
            <a:pPr lvl="2"/>
            <a:r>
              <a:rPr lang="en-US" dirty="0"/>
              <a:t>ESS model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User Interface</a:t>
            </a:r>
          </a:p>
          <a:p>
            <a:pPr lvl="1"/>
            <a:r>
              <a:rPr lang="en-US" dirty="0" smtClean="0"/>
              <a:t>Persistence (XML)</a:t>
            </a: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797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96290"/>
          </a:xfrm>
        </p:spPr>
        <p:txBody>
          <a:bodyPr/>
          <a:lstStyle/>
          <a:p>
            <a:r>
              <a:rPr lang="en-US" dirty="0" smtClean="0"/>
              <a:t>Technical Stuff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ESS</a:t>
            </a:r>
          </a:p>
          <a:p>
            <a:pPr lvl="1"/>
            <a:r>
              <a:rPr lang="en-US" dirty="0" smtClean="0"/>
              <a:t>integration</a:t>
            </a:r>
          </a:p>
          <a:p>
            <a:pPr lvl="1"/>
            <a:r>
              <a:rPr lang="en-US" dirty="0" smtClean="0"/>
              <a:t>EPICS 4</a:t>
            </a:r>
          </a:p>
          <a:p>
            <a:pPr lvl="2"/>
            <a:r>
              <a:rPr lang="en-US" dirty="0" smtClean="0"/>
              <a:t>PV access in Open XAL</a:t>
            </a:r>
          </a:p>
          <a:p>
            <a:pPr lvl="3"/>
            <a:r>
              <a:rPr lang="en-US" dirty="0" smtClean="0"/>
              <a:t>No use cases as of yet</a:t>
            </a:r>
          </a:p>
          <a:p>
            <a:pPr lvl="2"/>
            <a:r>
              <a:rPr lang="en-US" dirty="0" smtClean="0"/>
              <a:t>CSS (no yet)</a:t>
            </a:r>
          </a:p>
          <a:p>
            <a:pPr lvl="3"/>
            <a:r>
              <a:rPr lang="en-US" dirty="0" smtClean="0"/>
              <a:t>No use cases</a:t>
            </a:r>
          </a:p>
          <a:p>
            <a:pPr lvl="2"/>
            <a:r>
              <a:rPr lang="en-US" dirty="0" smtClean="0"/>
              <a:t>New user interface </a:t>
            </a:r>
          </a:p>
          <a:p>
            <a:pPr lvl="3"/>
            <a:r>
              <a:rPr lang="en-US" dirty="0" smtClean="0"/>
              <a:t>Scripting</a:t>
            </a:r>
          </a:p>
          <a:p>
            <a:pPr lvl="3"/>
            <a:r>
              <a:rPr lang="en-US" dirty="0" smtClean="0"/>
              <a:t>Java FX ?</a:t>
            </a:r>
          </a:p>
          <a:p>
            <a:pPr lvl="3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31625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96290"/>
          </a:xfrm>
        </p:spPr>
        <p:txBody>
          <a:bodyPr/>
          <a:lstStyle/>
          <a:p>
            <a:r>
              <a:rPr lang="en-US" dirty="0" smtClean="0"/>
              <a:t>Other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Application</a:t>
            </a:r>
          </a:p>
          <a:p>
            <a:pPr lvl="1"/>
            <a:r>
              <a:rPr lang="en-US" dirty="0" smtClean="0"/>
              <a:t>Machine Simulator v2.0</a:t>
            </a:r>
          </a:p>
          <a:p>
            <a:pPr lvl="1"/>
            <a:r>
              <a:rPr lang="en-US" dirty="0" smtClean="0"/>
              <a:t>Front end and tools for online model</a:t>
            </a:r>
          </a:p>
          <a:p>
            <a:pPr lvl="1"/>
            <a:endParaRPr lang="en-US" dirty="0"/>
          </a:p>
          <a:p>
            <a:r>
              <a:rPr lang="en-US" dirty="0" smtClean="0"/>
              <a:t>Access control</a:t>
            </a:r>
          </a:p>
          <a:p>
            <a:pPr lvl="1"/>
            <a:r>
              <a:rPr lang="en-US" dirty="0" smtClean="0"/>
              <a:t>SNS – done via user in CCR</a:t>
            </a:r>
          </a:p>
          <a:p>
            <a:pPr lvl="1"/>
            <a:r>
              <a:rPr lang="en-US" dirty="0" smtClean="0"/>
              <a:t>Maybe via EPICS 4?</a:t>
            </a:r>
          </a:p>
          <a:p>
            <a:pPr lvl="1"/>
            <a:endParaRPr lang="en-US" dirty="0"/>
          </a:p>
          <a:p>
            <a:r>
              <a:rPr lang="en-US" dirty="0" smtClean="0"/>
              <a:t>Other simulation engines</a:t>
            </a:r>
          </a:p>
          <a:p>
            <a:pPr lvl="1"/>
            <a:r>
              <a:rPr lang="en-US" dirty="0" smtClean="0"/>
              <a:t>GPUs</a:t>
            </a:r>
          </a:p>
          <a:p>
            <a:pPr lvl="1"/>
            <a:r>
              <a:rPr lang="en-US" dirty="0" smtClean="0"/>
              <a:t>FPGA</a:t>
            </a:r>
          </a:p>
          <a:p>
            <a:pPr lvl="1"/>
            <a:r>
              <a:rPr lang="en-US" smtClean="0"/>
              <a:t>Nonlinearities?</a:t>
            </a:r>
          </a:p>
        </p:txBody>
      </p:sp>
    </p:spTree>
    <p:extLst>
      <p:ext uri="{BB962C8B-B14F-4D97-AF65-F5344CB8AC3E}">
        <p14:creationId xmlns:p14="http://schemas.microsoft.com/office/powerpoint/2010/main" val="3997931385"/>
      </p:ext>
    </p:extLst>
  </p:cSld>
  <p:clrMapOvr>
    <a:masterClrMapping/>
  </p:clrMapOvr>
</p:sld>
</file>

<file path=ppt/theme/theme1.xml><?xml version="1.0" encoding="utf-8"?>
<a:theme xmlns:a="http://schemas.openxmlformats.org/drawingml/2006/main" name="Powerpoint-Template_HFIR-SNS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F913069-075D-49F7-AF90-34940D14808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98F7A50-2969-4387-8ABB-A3555854BC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50F8B6-4A11-4B4C-906E-532188B82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Powerpoint-Template_HFIR-SNS.potx</Template>
  <TotalTime>265</TotalTime>
  <Words>178</Words>
  <Application>Microsoft Macintosh PowerPoint</Application>
  <PresentationFormat>On-screen Show (4:3)</PresentationFormat>
  <Paragraphs>50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Powerpoint-Template_HFIR-SNS</vt:lpstr>
      <vt:lpstr>Open XAL Video Meeting</vt:lpstr>
      <vt:lpstr>Objective</vt:lpstr>
      <vt:lpstr>Topics for Open XAL IPAC Meeting</vt:lpstr>
      <vt:lpstr>Technical Stuff</vt:lpstr>
      <vt:lpstr>Other Notes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Allen, Christopher K.</cp:lastModifiedBy>
  <cp:revision>16</cp:revision>
  <dcterms:created xsi:type="dcterms:W3CDTF">2014-04-28T13:33:12Z</dcterms:created>
  <dcterms:modified xsi:type="dcterms:W3CDTF">2017-03-28T13:35:45Z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